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9" d="100"/>
          <a:sy n="99" d="100"/>
        </p:scale>
        <p:origin x="-192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9/18/14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September 18, 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bigfuture.collegeboard.org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To a successful career!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are cordially invited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294604" y="6115313"/>
            <a:ext cx="152757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 smtClean="0">
                <a:solidFill>
                  <a:srgbClr val="FF00FF"/>
                </a:solidFill>
              </a:rPr>
              <a:t>Created by Terese Ewing</a:t>
            </a:r>
            <a:endParaRPr lang="en-US" sz="1000" i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912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interest profiler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896533"/>
            <a:ext cx="7264400" cy="4639733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4284133" y="2184399"/>
            <a:ext cx="1032934" cy="4233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596466" y="2404533"/>
            <a:ext cx="1312334" cy="567265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39799" y="3810000"/>
            <a:ext cx="3090334" cy="711200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948283" y="1674617"/>
            <a:ext cx="53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1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63203" y="2184399"/>
            <a:ext cx="53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2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79275" y="3792175"/>
            <a:ext cx="538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badi MT Condensed Extra Bold"/>
                <a:cs typeface="Abadi MT Condensed Extra Bold"/>
              </a:rPr>
              <a:t>3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3510477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pPr marL="342900" indent="-342900" algn="l">
              <a:buFont typeface="Arial"/>
              <a:buChar char="•"/>
            </a:pPr>
            <a:r>
              <a:rPr lang="en-US" dirty="0" smtClean="0"/>
              <a:t>After the profile come results.  Which careers did the assessment suggest?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Click on the careers that interest you to find what majors/programs are suggested to enter that career.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Go to PLAN then FOR COLLEGE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Click EXPLORE PROGRAMS &amp; MAJORS.</a:t>
            </a:r>
          </a:p>
          <a:p>
            <a:pPr marL="342900" indent="-342900" algn="l">
              <a:buFont typeface="Arial"/>
              <a:buChar char="•"/>
            </a:pPr>
            <a:r>
              <a:rPr lang="en-US" dirty="0" smtClean="0"/>
              <a:t>Type in suggested major.  Look at NC colleges with programs.  </a:t>
            </a:r>
            <a:endParaRPr lang="en-US" dirty="0"/>
          </a:p>
          <a:p>
            <a:pPr marL="342900" lvl="1" indent="-342900" algn="l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What GPA, ACT/SAT scores, class rank do I need to aim for?</a:t>
            </a:r>
          </a:p>
          <a:p>
            <a:pPr marL="342900" lvl="1" indent="-342900" algn="l">
              <a:buFont typeface="Arial"/>
              <a:buChar char="•"/>
            </a:pPr>
            <a:r>
              <a:rPr lang="en-US" sz="2400" b="1" dirty="0" smtClean="0">
                <a:solidFill>
                  <a:srgbClr val="FFFF00"/>
                </a:solidFill>
              </a:rPr>
              <a:t>What is the cost of this college?</a:t>
            </a:r>
          </a:p>
          <a:p>
            <a:pPr marL="342900" lvl="1" indent="-342900" algn="l">
              <a:buFont typeface="Arial"/>
              <a:buChar char="•"/>
            </a:pPr>
            <a:endParaRPr lang="en-US" dirty="0"/>
          </a:p>
          <a:p>
            <a:pPr marL="342900" lvl="1" indent="-342900" algn="l">
              <a:buFont typeface="Arial"/>
              <a:buChar char="•"/>
            </a:pPr>
            <a:r>
              <a:rPr lang="en-US" sz="1900" b="1" dirty="0" smtClean="0">
                <a:solidFill>
                  <a:srgbClr val="66FFFF"/>
                </a:solidFill>
              </a:rPr>
              <a:t>For out of state colleges, visit </a:t>
            </a:r>
            <a:r>
              <a:rPr lang="en-US" sz="1900" b="1" dirty="0" smtClean="0">
                <a:solidFill>
                  <a:srgbClr val="66FFFF"/>
                </a:solidFill>
                <a:hlinkClick r:id="rId2"/>
              </a:rPr>
              <a:t>https://</a:t>
            </a:r>
            <a:r>
              <a:rPr lang="en-US" sz="1900" b="1" dirty="0" err="1" smtClean="0">
                <a:solidFill>
                  <a:srgbClr val="66FFFF"/>
                </a:solidFill>
                <a:hlinkClick r:id="rId2"/>
              </a:rPr>
              <a:t>bigfuture.collegeboard.org</a:t>
            </a:r>
            <a:endParaRPr lang="en-US" sz="1900" b="1" dirty="0" smtClean="0">
              <a:solidFill>
                <a:srgbClr val="66FFFF"/>
              </a:solidFill>
            </a:endParaRPr>
          </a:p>
          <a:p>
            <a:pPr marL="342900" lvl="1" indent="-342900" algn="l">
              <a:buFont typeface="Arial"/>
              <a:buChar char="•"/>
            </a:pPr>
            <a:endParaRPr lang="en-US" dirty="0" smtClean="0"/>
          </a:p>
          <a:p>
            <a:pPr marL="342900" indent="-342900" algn="l">
              <a:buFont typeface="Arial"/>
              <a:buChar char="•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go from here?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56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algn="l"/>
            <a:r>
              <a:rPr lang="en-US" sz="2400" dirty="0" smtClean="0"/>
              <a:t>Careers that require higher education: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pay more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have more security</a:t>
            </a:r>
          </a:p>
          <a:p>
            <a:pPr marL="342900" indent="-342900" algn="l">
              <a:buFont typeface="Arial"/>
              <a:buChar char="•"/>
            </a:pPr>
            <a:r>
              <a:rPr lang="en-US" sz="2400" dirty="0" smtClean="0"/>
              <a:t>give better benefits (like health insurance, education reimbursement, retirement plans, etc.)</a:t>
            </a:r>
          </a:p>
          <a:p>
            <a:pPr marL="342900" indent="-342900" algn="l">
              <a:buFont typeface="Arial"/>
              <a:buChar char="•"/>
            </a:pPr>
            <a:endParaRPr lang="en-US" sz="2400" dirty="0"/>
          </a:p>
          <a:p>
            <a:pPr algn="l"/>
            <a:r>
              <a:rPr lang="en-US" sz="2400" dirty="0" smtClean="0"/>
              <a:t>But do I </a:t>
            </a:r>
            <a:r>
              <a:rPr lang="en-US" sz="2400" i="1" dirty="0" smtClean="0"/>
              <a:t>really</a:t>
            </a:r>
            <a:r>
              <a:rPr lang="en-US" sz="2400" dirty="0" smtClean="0"/>
              <a:t> need school </a:t>
            </a:r>
            <a:r>
              <a:rPr lang="en-US" sz="2400" i="1" dirty="0" smtClean="0"/>
              <a:t>after</a:t>
            </a:r>
            <a:r>
              <a:rPr lang="en-US" sz="2400" i="1" dirty="0"/>
              <a:t> </a:t>
            </a:r>
            <a:r>
              <a:rPr lang="en-US" sz="2400" dirty="0" smtClean="0"/>
              <a:t>high school?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i="1" dirty="0" smtClean="0"/>
              <a:t>is </a:t>
            </a:r>
            <a:r>
              <a:rPr lang="en-US" dirty="0" smtClean="0"/>
              <a:t>a successful career?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1855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0133" y="1744133"/>
            <a:ext cx="8788400" cy="4075176"/>
          </a:xfrm>
        </p:spPr>
        <p:txBody>
          <a:bodyPr/>
          <a:lstStyle/>
          <a:p>
            <a:pPr algn="l"/>
            <a:r>
              <a:rPr lang="en-US" dirty="0" smtClean="0"/>
              <a:t>In </a:t>
            </a:r>
            <a:r>
              <a:rPr lang="en-US" dirty="0" smtClean="0"/>
              <a:t>2017, </a:t>
            </a:r>
            <a:r>
              <a:rPr lang="en-US" dirty="0" smtClean="0"/>
              <a:t>102 million jobs (about </a:t>
            </a:r>
            <a:r>
              <a:rPr lang="en-US" dirty="0" smtClean="0"/>
              <a:t>80</a:t>
            </a:r>
            <a:r>
              <a:rPr lang="en-US" dirty="0" smtClean="0"/>
              <a:t>%) will require more than a high school diploma.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dropouts work?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67" y="2173224"/>
            <a:ext cx="6692900" cy="455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299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03201" y="1676399"/>
            <a:ext cx="2709331" cy="4961467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States around NC have less jobs for college grads</a:t>
            </a:r>
          </a:p>
          <a:p>
            <a:pPr algn="l"/>
            <a:r>
              <a:rPr lang="en-US" dirty="0" smtClean="0"/>
              <a:t>Those folks come to NC for jobs</a:t>
            </a:r>
          </a:p>
          <a:p>
            <a:pPr algn="l"/>
            <a:r>
              <a:rPr lang="en-US" dirty="0" smtClean="0"/>
              <a:t>You compete with people who come here from many other states with college degrees for jobs.  </a:t>
            </a:r>
          </a:p>
          <a:p>
            <a:pPr algn="l"/>
            <a:r>
              <a:rPr lang="en-US" dirty="0" smtClean="0"/>
              <a:t>Raleigh area is one of fastest growing areas in USA because of this. </a:t>
            </a:r>
          </a:p>
          <a:p>
            <a:pPr algn="l"/>
            <a:r>
              <a:rPr lang="en-US" dirty="0" smtClean="0"/>
              <a:t>Who will get the job?</a:t>
            </a:r>
          </a:p>
          <a:p>
            <a:pPr algn="l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will </a:t>
            </a:r>
            <a:r>
              <a:rPr lang="en-US" smtClean="0"/>
              <a:t>dropouts work?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532" y="1520558"/>
            <a:ext cx="6231467" cy="5117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1760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sz="3600" dirty="0" smtClean="0"/>
              <a:t>CFNC Accounts: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 for career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Plan for college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Find out more about careers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Find out about all NC college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Get ready for SAT, ACT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/>
              <a:t>Learn how to get $$$ for college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start planning NOW!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4566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2606" b="12606"/>
          <a:stretch>
            <a:fillRect/>
          </a:stretch>
        </p:blipFill>
        <p:spPr>
          <a:xfrm>
            <a:off x="457200" y="1828799"/>
            <a:ext cx="8229600" cy="469053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www.cfnc.org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609600" y="5249333"/>
            <a:ext cx="1236133" cy="32173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24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2606" b="12606"/>
          <a:stretch>
            <a:fillRect/>
          </a:stretch>
        </p:blipFill>
        <p:spPr>
          <a:xfrm>
            <a:off x="338667" y="1885358"/>
            <a:ext cx="8229600" cy="40751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Pick high school student</a:t>
            </a:r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709334" y="4775200"/>
            <a:ext cx="4301066" cy="778933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460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38947" y="975360"/>
            <a:ext cx="4785895" cy="701040"/>
          </a:xfrm>
        </p:spPr>
        <p:txBody>
          <a:bodyPr>
            <a:normAutofit/>
          </a:bodyPr>
          <a:lstStyle/>
          <a:p>
            <a:r>
              <a:rPr lang="en-US" dirty="0" smtClean="0"/>
              <a:t>Click “S” in blue box. Pick the SGHS that you are currently in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895" y="1911684"/>
            <a:ext cx="7670799" cy="4884821"/>
          </a:xfrm>
          <a:prstGeom prst="rect">
            <a:avLst/>
          </a:prstGeom>
        </p:spPr>
      </p:pic>
      <p:sp>
        <p:nvSpPr>
          <p:cNvPr id="6" name="Left Arrow 5"/>
          <p:cNvSpPr/>
          <p:nvPr/>
        </p:nvSpPr>
        <p:spPr>
          <a:xfrm>
            <a:off x="6472098" y="4318891"/>
            <a:ext cx="2455333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Arrow 6"/>
          <p:cNvSpPr/>
          <p:nvPr/>
        </p:nvSpPr>
        <p:spPr>
          <a:xfrm>
            <a:off x="4579130" y="3040871"/>
            <a:ext cx="2455333" cy="304800"/>
          </a:xfrm>
          <a:prstGeom prst="lef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0726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rcRect t="12606" b="12606"/>
          <a:stretch>
            <a:fillRect/>
          </a:stretch>
        </p:blipFill>
        <p:spPr>
          <a:xfrm>
            <a:off x="347133" y="1817623"/>
            <a:ext cx="8229600" cy="482024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406316" y="828842"/>
            <a:ext cx="4331368" cy="8475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Write/type then save username, </a:t>
            </a:r>
            <a:br>
              <a:rPr lang="en-US" dirty="0" smtClean="0"/>
            </a:br>
            <a:r>
              <a:rPr lang="en-US" dirty="0" smtClean="0"/>
              <a:t>password somewhere!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347133" y="2192421"/>
            <a:ext cx="2345267" cy="3235158"/>
          </a:xfrm>
          <a:prstGeom prst="cloud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660066"/>
                </a:solidFill>
                <a:latin typeface="Abadi MT Condensed Extra Bold"/>
                <a:cs typeface="Abadi MT Condensed Extra Bold"/>
              </a:rPr>
              <a:t>Use same user name and password you use to log into computer. </a:t>
            </a:r>
            <a:endParaRPr lang="en-US" sz="2400" dirty="0">
              <a:solidFill>
                <a:srgbClr val="660066"/>
              </a:solidFill>
              <a:latin typeface="Abadi MT Condensed Extra Bold"/>
              <a:cs typeface="Abadi MT Condensed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23249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253</TotalTime>
  <Words>328</Words>
  <Application>Microsoft Macintosh PowerPoint</Application>
  <PresentationFormat>On-screen Show (4:3)</PresentationFormat>
  <Paragraphs>45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Black Tie</vt:lpstr>
      <vt:lpstr>You are cordially invited</vt:lpstr>
      <vt:lpstr>What is a successful career?</vt:lpstr>
      <vt:lpstr>Where will dropouts work?</vt:lpstr>
      <vt:lpstr>Where will dropouts work?</vt:lpstr>
      <vt:lpstr>So start planning NOW!</vt:lpstr>
      <vt:lpstr>www.cfnc.org</vt:lpstr>
      <vt:lpstr>Pick high school student</vt:lpstr>
      <vt:lpstr>Click “S” in blue box. Pick the SGHS that you are currently in</vt:lpstr>
      <vt:lpstr>Write/type then save username,  password somewhere!</vt:lpstr>
      <vt:lpstr>Do interest profiler</vt:lpstr>
      <vt:lpstr>Where do I go from here?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You are cordially invited</dc:title>
  <dc:creator>Terese Ewing</dc:creator>
  <cp:lastModifiedBy>Terese Ewing</cp:lastModifiedBy>
  <cp:revision>30</cp:revision>
  <dcterms:created xsi:type="dcterms:W3CDTF">2013-05-07T14:19:01Z</dcterms:created>
  <dcterms:modified xsi:type="dcterms:W3CDTF">2014-09-18T18:49:22Z</dcterms:modified>
</cp:coreProperties>
</file>